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9" r:id="rId3"/>
    <p:sldId id="257" r:id="rId4"/>
    <p:sldId id="270" r:id="rId5"/>
    <p:sldId id="271" r:id="rId6"/>
    <p:sldId id="258" r:id="rId7"/>
    <p:sldId id="259" r:id="rId8"/>
    <p:sldId id="260" r:id="rId9"/>
    <p:sldId id="262" r:id="rId10"/>
    <p:sldId id="266" r:id="rId11"/>
    <p:sldId id="267" r:id="rId12"/>
    <p:sldId id="261" r:id="rId13"/>
    <p:sldId id="272" r:id="rId14"/>
    <p:sldId id="268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7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4DF0-EEB9-44F7-A87B-B8BEEE57CCC9}" type="datetimeFigureOut">
              <a:rPr lang="pl-PL" smtClean="0"/>
              <a:pPr/>
              <a:t>2016-04-16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CD134-CEA6-47B6-8228-238D2A806EF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4DF0-EEB9-44F7-A87B-B8BEEE57CCC9}" type="datetimeFigureOut">
              <a:rPr lang="pl-PL" smtClean="0"/>
              <a:pPr/>
              <a:t>2016-04-16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D134-CEA6-47B6-8228-238D2A806E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4DF0-EEB9-44F7-A87B-B8BEEE57CCC9}" type="datetimeFigureOut">
              <a:rPr lang="pl-PL" smtClean="0"/>
              <a:pPr/>
              <a:t>2016-04-16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D134-CEA6-47B6-8228-238D2A806E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244DF0-EEB9-44F7-A87B-B8BEEE57CCC9}" type="datetimeFigureOut">
              <a:rPr lang="pl-PL" smtClean="0"/>
              <a:pPr/>
              <a:t>2016-04-16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09CD134-CEA6-47B6-8228-238D2A806EF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4DF0-EEB9-44F7-A87B-B8BEEE57CCC9}" type="datetimeFigureOut">
              <a:rPr lang="pl-PL" smtClean="0"/>
              <a:pPr/>
              <a:t>2016-04-16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D134-CEA6-47B6-8228-238D2A806EF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4DF0-EEB9-44F7-A87B-B8BEEE57CCC9}" type="datetimeFigureOut">
              <a:rPr lang="pl-PL" smtClean="0"/>
              <a:pPr/>
              <a:t>2016-04-16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D134-CEA6-47B6-8228-238D2A806EF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D134-CEA6-47B6-8228-238D2A806EF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4DF0-EEB9-44F7-A87B-B8BEEE57CCC9}" type="datetimeFigureOut">
              <a:rPr lang="pl-PL" smtClean="0"/>
              <a:pPr/>
              <a:t>2016-04-16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4DF0-EEB9-44F7-A87B-B8BEEE57CCC9}" type="datetimeFigureOut">
              <a:rPr lang="pl-PL" smtClean="0"/>
              <a:pPr/>
              <a:t>2016-04-16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D134-CEA6-47B6-8228-238D2A806EF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4DF0-EEB9-44F7-A87B-B8BEEE57CCC9}" type="datetimeFigureOut">
              <a:rPr lang="pl-PL" smtClean="0"/>
              <a:pPr/>
              <a:t>2016-04-16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CD134-CEA6-47B6-8228-238D2A806E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244DF0-EEB9-44F7-A87B-B8BEEE57CCC9}" type="datetimeFigureOut">
              <a:rPr lang="pl-PL" smtClean="0"/>
              <a:pPr/>
              <a:t>2016-04-16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09CD134-CEA6-47B6-8228-238D2A806EF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4DF0-EEB9-44F7-A87B-B8BEEE57CCC9}" type="datetimeFigureOut">
              <a:rPr lang="pl-PL" smtClean="0"/>
              <a:pPr/>
              <a:t>2016-04-16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CD134-CEA6-47B6-8228-238D2A806EF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9244DF0-EEB9-44F7-A87B-B8BEEE57CCC9}" type="datetimeFigureOut">
              <a:rPr lang="pl-PL" smtClean="0"/>
              <a:pPr/>
              <a:t>2016-04-16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09CD134-CEA6-47B6-8228-238D2A806EF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1357298"/>
            <a:ext cx="8305800" cy="2160240"/>
          </a:xfrm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pl-PL" sz="6000" b="1" dirty="0" smtClean="0"/>
              <a:t>THE HIDDEN BEAUTY OF THE FOREST</a:t>
            </a:r>
            <a:endParaRPr lang="pl-PL" sz="60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a\Desktop\zdjęcia lasu\13020169_578127869027901_669907454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1124744"/>
            <a:ext cx="8134350" cy="489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a\Desktop\zdjęcia lasu\13020110_578127802361241_508990774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3384376" cy="5660078"/>
          </a:xfrm>
          <a:prstGeom prst="rect">
            <a:avLst/>
          </a:prstGeom>
          <a:noFill/>
        </p:spPr>
      </p:pic>
      <p:pic>
        <p:nvPicPr>
          <p:cNvPr id="3075" name="Picture 3" descr="C:\Users\Ada\Desktop\zdjęcia lasu\13020331_578127829027905_200897766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20688"/>
            <a:ext cx="3600400" cy="57504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b="1" i="1" dirty="0" err="1" smtClean="0">
                <a:solidFill>
                  <a:srgbClr val="00B050"/>
                </a:solidFill>
              </a:rPr>
              <a:t>Charm</a:t>
            </a:r>
            <a:r>
              <a:rPr lang="pl-PL" sz="6000" b="1" i="1" dirty="0" smtClean="0">
                <a:solidFill>
                  <a:srgbClr val="00B050"/>
                </a:solidFill>
              </a:rPr>
              <a:t> of </a:t>
            </a:r>
            <a:r>
              <a:rPr lang="pl-PL" sz="6000" b="1" i="1" dirty="0" err="1" smtClean="0">
                <a:solidFill>
                  <a:srgbClr val="00B050"/>
                </a:solidFill>
              </a:rPr>
              <a:t>the</a:t>
            </a:r>
            <a:r>
              <a:rPr lang="pl-PL" sz="6000" b="1" i="1" dirty="0" smtClean="0">
                <a:solidFill>
                  <a:srgbClr val="00B050"/>
                </a:solidFill>
              </a:rPr>
              <a:t> forest </a:t>
            </a:r>
            <a:endParaRPr lang="pl-PL" sz="6000" b="1" i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Ada\Desktop\zdjęcia lasu\13020476_578127665694588_1082824907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3786214" cy="4968552"/>
          </a:xfrm>
          <a:prstGeom prst="rect">
            <a:avLst/>
          </a:prstGeom>
          <a:noFill/>
        </p:spPr>
      </p:pic>
      <p:pic>
        <p:nvPicPr>
          <p:cNvPr id="2" name="Picture 2" descr="E:\zdjęcia lasu\12969166_578138712360150_1800998949_n.jpg"/>
          <p:cNvPicPr>
            <a:picLocks noChangeAspect="1" noChangeArrowheads="1"/>
          </p:cNvPicPr>
          <p:nvPr/>
        </p:nvPicPr>
        <p:blipFill>
          <a:blip r:embed="rId3" cstate="print"/>
          <a:srcRect b="7042"/>
          <a:stretch>
            <a:fillRect/>
          </a:stretch>
        </p:blipFill>
        <p:spPr bwMode="auto">
          <a:xfrm>
            <a:off x="4643438" y="1412776"/>
            <a:ext cx="3857625" cy="50166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500166" y="152400"/>
            <a:ext cx="7186634" cy="1219200"/>
          </a:xfrm>
        </p:spPr>
        <p:txBody>
          <a:bodyPr>
            <a:normAutofit fontScale="90000"/>
          </a:bodyPr>
          <a:lstStyle/>
          <a:p>
            <a:r>
              <a:rPr lang="pl-PL" sz="7200" b="1" i="1" dirty="0" err="1" smtClean="0">
                <a:solidFill>
                  <a:srgbClr val="7030A0"/>
                </a:solidFill>
              </a:rPr>
              <a:t>Traces</a:t>
            </a:r>
            <a:r>
              <a:rPr lang="pl-PL" sz="7200" b="1" i="1" dirty="0" smtClean="0">
                <a:solidFill>
                  <a:srgbClr val="7030A0"/>
                </a:solidFill>
              </a:rPr>
              <a:t> of </a:t>
            </a:r>
            <a:r>
              <a:rPr lang="pl-PL" sz="7200" b="1" i="1" dirty="0" err="1" smtClean="0">
                <a:solidFill>
                  <a:srgbClr val="7030A0"/>
                </a:solidFill>
              </a:rPr>
              <a:t>animals</a:t>
            </a:r>
            <a:endParaRPr lang="pl-PL" sz="7200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E:\zdjęcia lasu\12987950_578127702361251_21572442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3643338" cy="4688150"/>
          </a:xfrm>
          <a:prstGeom prst="rect">
            <a:avLst/>
          </a:prstGeom>
          <a:noFill/>
        </p:spPr>
      </p:pic>
      <p:pic>
        <p:nvPicPr>
          <p:cNvPr id="3074" name="Picture 2" descr="E:\zdjęcia lasu\13020523_578127689027919_140657852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57298"/>
            <a:ext cx="4071966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52839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 algn="r">
              <a:buNone/>
            </a:pPr>
            <a:endParaRPr lang="pl-PL" sz="4800" u="sng" dirty="0" smtClean="0"/>
          </a:p>
          <a:p>
            <a:pPr algn="r">
              <a:buNone/>
            </a:pPr>
            <a:endParaRPr lang="pl-PL" sz="4800" u="sng" dirty="0" smtClean="0"/>
          </a:p>
          <a:p>
            <a:pPr algn="r">
              <a:buNone/>
            </a:pPr>
            <a:endParaRPr lang="pl-PL" sz="3600" u="sng" dirty="0" smtClean="0"/>
          </a:p>
          <a:p>
            <a:pPr>
              <a:buNone/>
            </a:pPr>
            <a:r>
              <a:rPr lang="pl-PL" sz="3600" u="sng" dirty="0" err="1" smtClean="0"/>
              <a:t>Prepared</a:t>
            </a:r>
            <a:r>
              <a:rPr lang="pl-PL" sz="3600" u="sng" dirty="0" smtClean="0"/>
              <a:t> by:</a:t>
            </a:r>
            <a:r>
              <a:rPr lang="pl-PL" sz="3600" dirty="0" smtClean="0"/>
              <a:t> </a:t>
            </a:r>
          </a:p>
          <a:p>
            <a:pPr>
              <a:buNone/>
            </a:pPr>
            <a:r>
              <a:rPr lang="pl-PL" sz="3600" dirty="0" smtClean="0"/>
              <a:t>Adrianna </a:t>
            </a:r>
            <a:r>
              <a:rPr lang="pl-PL" sz="3600" dirty="0" smtClean="0"/>
              <a:t>Rekowska, klasa III  gimnazjum</a:t>
            </a:r>
            <a:endParaRPr lang="pl-PL" sz="3600" dirty="0" smtClean="0"/>
          </a:p>
          <a:p>
            <a:pPr>
              <a:buNone/>
            </a:pPr>
            <a:r>
              <a:rPr lang="pl-PL" sz="3600" dirty="0" smtClean="0"/>
              <a:t>Barbara </a:t>
            </a:r>
            <a:r>
              <a:rPr lang="pl-PL" sz="3600" dirty="0" smtClean="0"/>
              <a:t>Wróblewska , klasa III  </a:t>
            </a:r>
            <a:r>
              <a:rPr lang="pl-PL" sz="3600" dirty="0" smtClean="0"/>
              <a:t>gimnazjum</a:t>
            </a:r>
          </a:p>
          <a:p>
            <a:pPr>
              <a:buNone/>
            </a:pPr>
            <a:r>
              <a:rPr lang="pl-PL" sz="3600" dirty="0" smtClean="0"/>
              <a:t>Radosław Milewski</a:t>
            </a:r>
            <a:r>
              <a:rPr lang="pl-PL" sz="3600" dirty="0" smtClean="0"/>
              <a:t> , klasa III  gimnazjum</a:t>
            </a:r>
            <a:endParaRPr lang="pl-PL" sz="3600" dirty="0" smtClean="0"/>
          </a:p>
          <a:p>
            <a:pPr>
              <a:buNone/>
            </a:pPr>
            <a:endParaRPr lang="pl-PL" sz="3600" dirty="0"/>
          </a:p>
        </p:txBody>
      </p:sp>
      <p:pic>
        <p:nvPicPr>
          <p:cNvPr id="1026" name="Picture 2" descr="E:\zdjęcia lasu\13023253_578127635694591_165453280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4433146" cy="30907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l-PL" sz="3600" b="1" i="1" dirty="0" smtClean="0">
                <a:solidFill>
                  <a:srgbClr val="7030A0"/>
                </a:solidFill>
              </a:rPr>
              <a:t>   </a:t>
            </a:r>
            <a:r>
              <a:rPr lang="en-US" sz="3600" b="1" i="1" dirty="0" smtClean="0">
                <a:solidFill>
                  <a:srgbClr val="7030A0"/>
                </a:solidFill>
              </a:rPr>
              <a:t>A forest is an area covered with complex vegetation typical of the geographical area concerned , these are trees growing in close quarters , with the animal world and the different elements of inanimate nature</a:t>
            </a:r>
            <a:r>
              <a:rPr lang="pl-PL" sz="3600" b="1" i="1" dirty="0" smtClean="0">
                <a:solidFill>
                  <a:srgbClr val="7030A0"/>
                </a:solidFill>
              </a:rPr>
              <a:t>.</a:t>
            </a:r>
            <a:endParaRPr lang="pl-PL" sz="3600" b="1" i="1" dirty="0">
              <a:solidFill>
                <a:srgbClr val="7030A0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00100" y="152400"/>
            <a:ext cx="7686700" cy="1219200"/>
          </a:xfrm>
        </p:spPr>
        <p:txBody>
          <a:bodyPr>
            <a:normAutofit/>
          </a:bodyPr>
          <a:lstStyle/>
          <a:p>
            <a:r>
              <a:rPr lang="pl-PL" sz="5400" b="1" i="1" dirty="0" smtClean="0">
                <a:solidFill>
                  <a:srgbClr val="0070C0"/>
                </a:solidFill>
              </a:rPr>
              <a:t>What is a forest?</a:t>
            </a:r>
            <a:endParaRPr lang="pl-PL" sz="5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/>
          <a:lstStyle/>
          <a:p>
            <a:pPr algn="ctr"/>
            <a:r>
              <a:rPr lang="pl-PL" b="1" i="1" dirty="0" smtClean="0">
                <a:solidFill>
                  <a:schemeClr val="accent4">
                    <a:lumMod val="75000"/>
                  </a:schemeClr>
                </a:solidFill>
              </a:rPr>
              <a:t>The Forest </a:t>
            </a:r>
            <a:endParaRPr lang="pl-PL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Ada\Desktop\12992866_578127652361256_1441367347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24000"/>
            <a:ext cx="8352928" cy="49293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053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b="1" i="1" dirty="0" smtClean="0">
                <a:solidFill>
                  <a:srgbClr val="002060"/>
                </a:solidFill>
              </a:rPr>
              <a:t>     </a:t>
            </a:r>
            <a:r>
              <a:rPr lang="en-US" b="1" i="1" dirty="0" smtClean="0">
                <a:solidFill>
                  <a:srgbClr val="002060"/>
                </a:solidFill>
              </a:rPr>
              <a:t>In Poland prevail coniferous forests , where the dominant species is Scots pine (which constitutes 69.4 % of all forests ) . The huge advantage of pine trees in national forest</a:t>
            </a:r>
            <a:r>
              <a:rPr lang="pl-PL" b="1" i="1" dirty="0" smtClean="0">
                <a:solidFill>
                  <a:srgbClr val="002060"/>
                </a:solidFill>
              </a:rPr>
              <a:t>s</a:t>
            </a:r>
            <a:r>
              <a:rPr lang="en-US" b="1" i="1" dirty="0" smtClean="0">
                <a:solidFill>
                  <a:srgbClr val="002060"/>
                </a:solidFill>
              </a:rPr>
              <a:t> stand is the result of high resistance</a:t>
            </a:r>
            <a:r>
              <a:rPr lang="pl-PL" b="1" i="1" dirty="0" smtClean="0">
                <a:solidFill>
                  <a:srgbClr val="002060"/>
                </a:solidFill>
              </a:rPr>
              <a:t>, </a:t>
            </a:r>
            <a:r>
              <a:rPr lang="en-US" b="1" i="1" dirty="0" smtClean="0">
                <a:solidFill>
                  <a:srgbClr val="002060"/>
                </a:solidFill>
              </a:rPr>
              <a:t>small requirements of the soil</a:t>
            </a:r>
            <a:r>
              <a:rPr lang="pl-PL" b="1" i="1" dirty="0" smtClean="0">
                <a:solidFill>
                  <a:srgbClr val="002060"/>
                </a:solidFill>
              </a:rPr>
              <a:t>, </a:t>
            </a:r>
            <a:r>
              <a:rPr lang="en-US" b="1" i="1" dirty="0" smtClean="0">
                <a:solidFill>
                  <a:srgbClr val="002060"/>
                </a:solidFill>
              </a:rPr>
              <a:t>climatic conditions</a:t>
            </a:r>
            <a:r>
              <a:rPr lang="pl-PL" b="1" i="1" dirty="0" smtClean="0">
                <a:solidFill>
                  <a:srgbClr val="002060"/>
                </a:solidFill>
              </a:rPr>
              <a:t>, </a:t>
            </a:r>
            <a:r>
              <a:rPr lang="en-US" b="1" i="1" dirty="0" smtClean="0">
                <a:solidFill>
                  <a:srgbClr val="002060"/>
                </a:solidFill>
              </a:rPr>
              <a:t>and large-scale afforestation in the genre. The average age of the trees is 50 years. Forests in Poland</a:t>
            </a:r>
            <a:r>
              <a:rPr lang="pl-PL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smtClean="0">
                <a:solidFill>
                  <a:srgbClr val="002060"/>
                </a:solidFill>
              </a:rPr>
              <a:t>cover</a:t>
            </a:r>
            <a:r>
              <a:rPr lang="pl-PL" b="1" i="1" dirty="0" smtClean="0">
                <a:solidFill>
                  <a:srgbClr val="002060"/>
                </a:solidFill>
              </a:rPr>
              <a:t> </a:t>
            </a:r>
            <a:r>
              <a:rPr lang="pl-PL" b="1" i="1" dirty="0" err="1" smtClean="0">
                <a:solidFill>
                  <a:srgbClr val="002060"/>
                </a:solidFill>
              </a:rPr>
              <a:t>about</a:t>
            </a:r>
            <a:r>
              <a:rPr lang="pl-PL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smtClean="0">
                <a:solidFill>
                  <a:srgbClr val="002060"/>
                </a:solidFill>
              </a:rPr>
              <a:t>28.3 % of the total area of ​​the country . In our country </a:t>
            </a:r>
            <a:r>
              <a:rPr lang="pl-PL" b="1" i="1" dirty="0" err="1" smtClean="0">
                <a:solidFill>
                  <a:srgbClr val="002060"/>
                </a:solidFill>
              </a:rPr>
              <a:t>there</a:t>
            </a:r>
            <a:r>
              <a:rPr lang="en-US" b="1" i="1" dirty="0" smtClean="0">
                <a:solidFill>
                  <a:srgbClr val="002060"/>
                </a:solidFill>
              </a:rPr>
              <a:t> w</a:t>
            </a:r>
            <a:r>
              <a:rPr lang="pl-PL" b="1" i="1" dirty="0" err="1" smtClean="0">
                <a:solidFill>
                  <a:srgbClr val="002060"/>
                </a:solidFill>
              </a:rPr>
              <a:t>ere</a:t>
            </a:r>
            <a:r>
              <a:rPr lang="en-US" b="1" i="1" dirty="0" smtClean="0">
                <a:solidFill>
                  <a:srgbClr val="002060"/>
                </a:solidFill>
              </a:rPr>
              <a:t> left little of the original plant communities. Primary complexes</a:t>
            </a:r>
            <a:r>
              <a:rPr lang="pl-PL" b="1" i="1" dirty="0" smtClean="0">
                <a:solidFill>
                  <a:srgbClr val="002060"/>
                </a:solidFill>
              </a:rPr>
              <a:t> of </a:t>
            </a:r>
            <a:r>
              <a:rPr lang="pl-PL" b="1" i="1" dirty="0" err="1" smtClean="0">
                <a:solidFill>
                  <a:srgbClr val="002060"/>
                </a:solidFill>
              </a:rPr>
              <a:t>the</a:t>
            </a:r>
            <a:r>
              <a:rPr lang="en-US" b="1" i="1" dirty="0" smtClean="0">
                <a:solidFill>
                  <a:srgbClr val="002060"/>
                </a:solidFill>
              </a:rPr>
              <a:t> primeval forests have survived in fragments , mainly in the Bialowieza Forest. </a:t>
            </a:r>
            <a:r>
              <a:rPr lang="pl-PL" b="1" i="1" dirty="0" smtClean="0">
                <a:solidFill>
                  <a:srgbClr val="002060"/>
                </a:solidFill>
              </a:rPr>
              <a:t>M</a:t>
            </a:r>
            <a:r>
              <a:rPr lang="en-US" b="1" i="1" dirty="0" err="1" smtClean="0">
                <a:solidFill>
                  <a:srgbClr val="002060"/>
                </a:solidFill>
              </a:rPr>
              <a:t>ost</a:t>
            </a:r>
            <a:r>
              <a:rPr lang="en-US" b="1" i="1" dirty="0" smtClean="0">
                <a:solidFill>
                  <a:srgbClr val="002060"/>
                </a:solidFill>
              </a:rPr>
              <a:t> of the forests are young and susceptible to diseases. The negative impact on the state </a:t>
            </a:r>
            <a:r>
              <a:rPr lang="pl-PL" b="1" i="1" dirty="0" err="1" smtClean="0">
                <a:solidFill>
                  <a:srgbClr val="002060"/>
                </a:solidFill>
              </a:rPr>
              <a:t>is</a:t>
            </a:r>
            <a:r>
              <a:rPr lang="pl-PL" b="1" i="1" dirty="0" smtClean="0">
                <a:solidFill>
                  <a:srgbClr val="002060"/>
                </a:solidFill>
              </a:rPr>
              <a:t> </a:t>
            </a:r>
            <a:r>
              <a:rPr lang="pl-PL" b="1" i="1" dirty="0" err="1" smtClean="0">
                <a:solidFill>
                  <a:srgbClr val="002060"/>
                </a:solidFill>
              </a:rPr>
              <a:t>caused</a:t>
            </a:r>
            <a:r>
              <a:rPr lang="pl-PL" b="1" i="1" dirty="0" smtClean="0">
                <a:solidFill>
                  <a:srgbClr val="002060"/>
                </a:solidFill>
              </a:rPr>
              <a:t> by</a:t>
            </a:r>
            <a:r>
              <a:rPr lang="en-US" b="1" i="1" dirty="0" smtClean="0">
                <a:solidFill>
                  <a:srgbClr val="002060"/>
                </a:solidFill>
              </a:rPr>
              <a:t> industrial pollution . Particularly sensitive to dust, gases and acid rain are conifers . Forests are destroyed by fires and also unsustainable forest management .</a:t>
            </a:r>
            <a:endParaRPr lang="pl-PL" b="1" i="1" dirty="0">
              <a:solidFill>
                <a:srgbClr val="002060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1" dirty="0" smtClean="0">
                <a:solidFill>
                  <a:srgbClr val="7030A0"/>
                </a:solidFill>
              </a:rPr>
              <a:t>S</a:t>
            </a:r>
            <a:r>
              <a:rPr b="1" i="1" dirty="0" err="1" smtClean="0">
                <a:solidFill>
                  <a:srgbClr val="7030A0"/>
                </a:solidFill>
              </a:rPr>
              <a:t>tructure</a:t>
            </a:r>
            <a:r>
              <a:rPr b="1" i="1" dirty="0" smtClean="0">
                <a:solidFill>
                  <a:srgbClr val="7030A0"/>
                </a:solidFill>
              </a:rPr>
              <a:t> and characteristics of forest</a:t>
            </a:r>
            <a:r>
              <a:rPr lang="pl-PL" b="1" i="1" dirty="0" smtClean="0">
                <a:solidFill>
                  <a:srgbClr val="7030A0"/>
                </a:solidFill>
              </a:rPr>
              <a:t>s</a:t>
            </a:r>
            <a:r>
              <a:rPr b="1" i="1" dirty="0" smtClean="0">
                <a:solidFill>
                  <a:srgbClr val="7030A0"/>
                </a:solidFill>
              </a:rPr>
              <a:t> in Poland :</a:t>
            </a:r>
            <a:endParaRPr lang="pl-PL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a\Desktop\zdjęcia lasu\12992156_578127782361243_147976444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8604"/>
            <a:ext cx="3384376" cy="6000792"/>
          </a:xfrm>
          <a:prstGeom prst="rect">
            <a:avLst/>
          </a:prstGeom>
          <a:noFill/>
        </p:spPr>
      </p:pic>
      <p:pic>
        <p:nvPicPr>
          <p:cNvPr id="1026" name="Picture 2" descr="E:\zdjęcia lasu\13022319_578127725694582_90878697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00042"/>
            <a:ext cx="3857652" cy="58579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Autofit/>
          </a:bodyPr>
          <a:lstStyle/>
          <a:p>
            <a:pPr algn="ctr"/>
            <a:r>
              <a:rPr lang="pl-PL" sz="4000" b="1" i="1" dirty="0" smtClean="0">
                <a:solidFill>
                  <a:schemeClr val="accent5">
                    <a:lumMod val="75000"/>
                  </a:schemeClr>
                </a:solidFill>
              </a:rPr>
              <a:t>The smallest things are always the most beautiful </a:t>
            </a:r>
            <a:endParaRPr lang="pl-PL" sz="4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Ada\Desktop\zdjęcia lasu\12980637_578127645694590_1328256349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24000"/>
            <a:ext cx="4032448" cy="50013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Autofit/>
          </a:bodyPr>
          <a:lstStyle/>
          <a:p>
            <a:pPr algn="ctr"/>
            <a:r>
              <a:rPr lang="pl-PL" sz="4000" b="1" i="1" dirty="0" smtClean="0">
                <a:solidFill>
                  <a:srgbClr val="00B0F0"/>
                </a:solidFill>
              </a:rPr>
              <a:t>The most </a:t>
            </a:r>
            <a:r>
              <a:rPr lang="pl-PL" sz="4000" b="1" i="1" dirty="0" err="1" smtClean="0">
                <a:solidFill>
                  <a:srgbClr val="00B0F0"/>
                </a:solidFill>
              </a:rPr>
              <a:t>beautiful</a:t>
            </a:r>
            <a:r>
              <a:rPr lang="pl-PL" sz="4000" b="1" i="1" dirty="0" smtClean="0">
                <a:solidFill>
                  <a:srgbClr val="00B0F0"/>
                </a:solidFill>
              </a:rPr>
              <a:t> creatures of the forest</a:t>
            </a:r>
            <a:endParaRPr lang="pl-PL" sz="4000" b="1" i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Ada\Desktop\zdjęcia lasu\13020324_578138729026815_974316686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56792"/>
            <a:ext cx="4464496" cy="48573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 err="1" smtClean="0"/>
              <a:t>Flowers</a:t>
            </a:r>
            <a:r>
              <a:rPr lang="pl-PL" sz="6000" dirty="0" smtClean="0"/>
              <a:t> </a:t>
            </a:r>
            <a:r>
              <a:rPr lang="pl-PL" sz="6000" dirty="0" err="1" smtClean="0"/>
              <a:t>in</a:t>
            </a:r>
            <a:r>
              <a:rPr lang="pl-PL" sz="6000" dirty="0" smtClean="0"/>
              <a:t> </a:t>
            </a:r>
            <a:r>
              <a:rPr lang="pl-PL" sz="6000" dirty="0" err="1" smtClean="0"/>
              <a:t>the</a:t>
            </a:r>
            <a:r>
              <a:rPr lang="pl-PL" sz="6000" dirty="0" smtClean="0"/>
              <a:t> </a:t>
            </a:r>
            <a:r>
              <a:rPr lang="pl-PL" sz="6000" dirty="0" err="1" smtClean="0"/>
              <a:t>forest</a:t>
            </a:r>
            <a:r>
              <a:rPr lang="pl-PL" sz="6000" dirty="0" smtClean="0"/>
              <a:t> </a:t>
            </a:r>
            <a:endParaRPr lang="pl-PL" sz="6000" dirty="0"/>
          </a:p>
        </p:txBody>
      </p:sp>
      <p:pic>
        <p:nvPicPr>
          <p:cNvPr id="1026" name="Picture 2" descr="C:\Users\Ada\Desktop\zdjęcia lasu\13022247_578138695693485_176219772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13435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a\Desktop\zdjęcia lasu\13014991_578127825694572_1735533951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134350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182</TotalTime>
  <Words>269</Words>
  <Application>Microsoft Office PowerPoint</Application>
  <PresentationFormat>Pokaz na ekranie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Papier</vt:lpstr>
      <vt:lpstr>THE HIDDEN BEAUTY OF THE FOREST</vt:lpstr>
      <vt:lpstr>What is a forest?</vt:lpstr>
      <vt:lpstr>The Forest </vt:lpstr>
      <vt:lpstr>Structure and characteristics of forests in Poland :</vt:lpstr>
      <vt:lpstr>Slajd 5</vt:lpstr>
      <vt:lpstr>The smallest things are always the most beautiful </vt:lpstr>
      <vt:lpstr>The most beautiful creatures of the forest</vt:lpstr>
      <vt:lpstr>Flowers in the forest </vt:lpstr>
      <vt:lpstr>Slajd 9</vt:lpstr>
      <vt:lpstr>Slajd 10</vt:lpstr>
      <vt:lpstr>Slajd 11</vt:lpstr>
      <vt:lpstr>Charm of the forest </vt:lpstr>
      <vt:lpstr>Traces of animals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HIDDEN BEAUTY OF THE FOREST</dc:title>
  <dc:creator>Ada</dc:creator>
  <cp:lastModifiedBy>Monika</cp:lastModifiedBy>
  <cp:revision>24</cp:revision>
  <dcterms:created xsi:type="dcterms:W3CDTF">2016-04-13T19:17:41Z</dcterms:created>
  <dcterms:modified xsi:type="dcterms:W3CDTF">2016-04-16T13:16:40Z</dcterms:modified>
</cp:coreProperties>
</file>